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Raleway Heavy" charset="1" panose="00000000000000000000"/>
      <p:regular r:id="rId11"/>
    </p:embeddedFont>
    <p:embeddedFont>
      <p:font typeface="Raleway Bold" charset="1" panose="00000000000000000000"/>
      <p:regular r:id="rId12"/>
    </p:embeddedFont>
    <p:embeddedFont>
      <p:font typeface="Raleway" charset="1" panose="00000000000000000000"/>
      <p:regular r:id="rId13"/>
    </p:embeddedFont>
    <p:embeddedFont>
      <p:font typeface="Cyrillic Bodoni Bold" charset="1" panose="02070803080506020303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png>
</file>

<file path=ppt/media/image5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435884" y="3839216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278769" y="2402232"/>
            <a:ext cx="11730461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LAPORAN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65857" y="4796860"/>
            <a:ext cx="20181833" cy="1787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03"/>
              </a:lnSpc>
              <a:spcBef>
                <a:spcPct val="0"/>
              </a:spcBef>
            </a:pPr>
            <a:r>
              <a:rPr lang="en-US" b="true" sz="12983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ASSIGMENMENTS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09115" y="9072819"/>
            <a:ext cx="1716617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218199" y="6765668"/>
            <a:ext cx="20181833" cy="1643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63"/>
              </a:lnSpc>
              <a:spcBef>
                <a:spcPct val="0"/>
              </a:spcBef>
            </a:pPr>
            <a:r>
              <a:rPr lang="en-US" b="true" sz="11984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WEEK-4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582799" y="287674"/>
            <a:ext cx="628511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Menguraikan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374779" y="1143000"/>
            <a:ext cx="5999458" cy="1018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Cyrillic Bodoni Bold"/>
                <a:ea typeface="Cyrillic Bodoni Bold"/>
                <a:cs typeface="Cyrillic Bodoni Bold"/>
                <a:sym typeface="Cyrillic Bodoni Bold"/>
              </a:rPr>
              <a:t>pendektan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1354" y="527941"/>
            <a:ext cx="22227833" cy="6227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"/>
              </a:lnSpc>
            </a:pPr>
            <a:r>
              <a:rPr lang="en-US" sz="2115" spc="-7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Pendekatan Manajemen Status &amp; Pengembangan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1.Manajemen Status Lokal**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Menggunakan `StatefulWidget` untuk aplikasi penghitung sederhana.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Status counter (_counter) dikelola langsung di dalam state widget.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Semua logika penambahan dan pengurangan nilai dilakukan dengan memanggil `setState()`.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Pendekatan ini cocok untuk aplikasi dengan kebutuhan state sederhana dan tidak perlu berbagi data antar widget.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2.Manajemen Status Global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Membuat file dan entry point terpisah untuk aplikasi penghitung global.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Menggunakan paket `provider` untuk state management, dengan membungkus seluruh aplikasi </a:t>
            </a:r>
          </a:p>
          <a:p>
            <a:pPr algn="l">
              <a:lnSpc>
                <a:spcPts val="3239"/>
              </a:lnSpc>
            </a:pPr>
            <a:r>
              <a:rPr lang="en-US" sz="2313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menggunakan `ChangeNotifierProvider`.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Membuat kelas `GlobalState` (extends `ChangeNotifier`) yang menyimpan daftar penghitung (`List&lt;CounterModel&gt;`).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Setiap penghitung diwakili oleh objek `CounterModel` yang menyimpan nilai, label, dan warna.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Widget penghitung (`CounterTile`) mengakses dan memodifikasi state global melalui Provider.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130"/>
              </a:lnSpc>
            </a:pPr>
          </a:p>
          <a:p>
            <a:pPr algn="l">
              <a:lnSpc>
                <a:spcPts val="213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81354" y="6104035"/>
            <a:ext cx="22415362" cy="4370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"/>
              </a:lnSpc>
            </a:pP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3.Fitur Lanjutan &amp; UI**</a:t>
            </a:r>
          </a:p>
          <a:p>
            <a:pPr algn="l">
              <a:lnSpc>
                <a:spcPts val="3244"/>
              </a:lnSpc>
            </a:pPr>
            <a:r>
              <a:rPr lang="en-US" sz="231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Menyediakan fitur tambah, hapus, edit label, dan ubah warna untuk setiap penghitung.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Menggunakan `ReorderableListView` agar pengguna bisa drag-and-drop urutan penghitung.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Menambahkan animasi pada perubahan nilai dan warna menggunakan widget animasi Flutter.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Mendesain UI agar modern, responsif, dan mudah digunakan.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4. Organisasi Kod*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Memisahkan kode aplikasi penghitung lokal dan global ke file berbeda.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Menambahkan dokumentasi dan komentar pada setiap class dan fungsi.</a:t>
            </a:r>
          </a:p>
          <a:p>
            <a:pPr algn="l">
              <a:lnSpc>
                <a:spcPts val="2962"/>
              </a:lnSpc>
            </a:pPr>
            <a:r>
              <a:rPr lang="en-US" sz="211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- Mengikuti best practice Flutter untuk struktur widget dan state management.</a:t>
            </a:r>
          </a:p>
          <a:p>
            <a:pPr algn="l">
              <a:lnSpc>
                <a:spcPts val="2130"/>
              </a:lnSpc>
            </a:pPr>
          </a:p>
          <a:p>
            <a:pPr algn="l">
              <a:lnSpc>
                <a:spcPts val="213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30741" y="-11814136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901616" y="7457107"/>
            <a:ext cx="17956749" cy="16232393"/>
          </a:xfrm>
          <a:custGeom>
            <a:avLst/>
            <a:gdLst/>
            <a:ahLst/>
            <a:cxnLst/>
            <a:rect r="r" b="b" t="t" l="l"/>
            <a:pathLst>
              <a:path h="16232393" w="17956749">
                <a:moveTo>
                  <a:pt x="0" y="0"/>
                </a:moveTo>
                <a:lnTo>
                  <a:pt x="17956750" y="0"/>
                </a:lnTo>
                <a:lnTo>
                  <a:pt x="17956750" y="16232394"/>
                </a:lnTo>
                <a:lnTo>
                  <a:pt x="0" y="16232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78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3361" y="-649689"/>
            <a:ext cx="11161618" cy="11529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</a:p>
          <a:p>
            <a:pPr algn="l">
              <a:lnSpc>
                <a:spcPts val="2965"/>
              </a:lnSpc>
            </a:pP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1. Provider Tidak Ketemui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Sering muncul error karena aplikasi tidak bisa menemukan state global (Provider) yang dibutuhkan.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 terjadi karena penempatan Provider kurang tepat di struktur aplikasi.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Cara mengatasinya: Provider harus membungkus seluruh aplikasi, bukan hanya sebagian, supaya semua widget bisa mengakses state global.</a:t>
            </a:r>
          </a:p>
          <a:p>
            <a:pPr algn="l">
              <a:lnSpc>
                <a:spcPts val="3525"/>
              </a:lnSpc>
            </a:pP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2. Animasi Kurang Halus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Saat nilai penghitung berubah atau warna berubah, tampilannya terasa kaku.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Solusinya: Pakai fitur animasi bawaan Flutter supaya perubahan nilai dan warna jadi lebih halus dan enak dilihat.</a:t>
            </a:r>
          </a:p>
          <a:p>
            <a:pPr algn="l">
              <a:lnSpc>
                <a:spcPts val="3525"/>
              </a:lnSpc>
            </a:pP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3. Perubahan Data Tidak Langsung Terlihat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Kadang, setelah menambah/mengurangi penghitung, tampilannya tidak langsung berubah.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Solusinya: Pastikan setiap kali data diubah, aplikasi memberitahu semua bagian yang perlu diperbarui.</a:t>
            </a:r>
          </a:p>
          <a:p>
            <a:pPr algn="l">
              <a:lnSpc>
                <a:spcPts val="3525"/>
              </a:lnSpc>
            </a:pP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4. Mengatur Kode Supaya Rapi</a:t>
            </a:r>
          </a:p>
          <a:p>
            <a:pPr algn="l">
              <a:lnSpc>
                <a:spcPts val="3525"/>
              </a:lnSpc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Supaya aplikasi mudah dikembangkan, kode dipisah antara penghitung lokal dan global, serta diberi komentar agar mudah dipahami.</a:t>
            </a:r>
          </a:p>
          <a:p>
            <a:pPr algn="l">
              <a:lnSpc>
                <a:spcPts val="3525"/>
              </a:lnSpc>
            </a:pPr>
          </a:p>
          <a:p>
            <a:pPr algn="l">
              <a:lnSpc>
                <a:spcPts val="3945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808251" y="1597321"/>
            <a:ext cx="3359173" cy="4114800"/>
          </a:xfrm>
          <a:custGeom>
            <a:avLst/>
            <a:gdLst/>
            <a:ahLst/>
            <a:cxnLst/>
            <a:rect r="r" b="b" t="t" l="l"/>
            <a:pathLst>
              <a:path h="4114800" w="3359173">
                <a:moveTo>
                  <a:pt x="0" y="0"/>
                </a:moveTo>
                <a:lnTo>
                  <a:pt x="3359173" y="0"/>
                </a:lnTo>
                <a:lnTo>
                  <a:pt x="33591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998112" y="564854"/>
            <a:ext cx="7835226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Tantangan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3234" y="-333320"/>
            <a:ext cx="15966560" cy="10886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1"/>
              </a:lnSpc>
            </a:pPr>
          </a:p>
          <a:p>
            <a:pPr algn="l">
              <a:lnSpc>
                <a:spcPts val="3821"/>
              </a:lnSpc>
            </a:pPr>
          </a:p>
          <a:p>
            <a:pPr algn="l">
              <a:lnSpc>
                <a:spcPts val="3821"/>
              </a:lnSpc>
            </a:pPr>
            <a:r>
              <a:rPr lang="en-US" sz="27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1. Tambah dan Hapus Penghitung</a:t>
            </a:r>
          </a:p>
          <a:p>
            <a:pPr algn="l">
              <a:lnSpc>
                <a:spcPts val="3821"/>
              </a:lnSpc>
            </a:pPr>
            <a:r>
              <a:rPr lang="en-US" sz="27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Bisa menambah penghitung baru sebanyak yang diinginkan.</a:t>
            </a:r>
          </a:p>
          <a:p>
            <a:pPr algn="l">
              <a:lnSpc>
                <a:spcPts val="3821"/>
              </a:lnSpc>
            </a:pPr>
            <a:r>
              <a:rPr lang="en-US" sz="27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Setiap penghitung bisa dihapus secara individual.</a:t>
            </a: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2. Edit Nama dan Warna Penghitung</a:t>
            </a: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Nama penghitung bisa diganti langsung di aplikasi.</a:t>
            </a: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Warna penghitung bisa diubah sesuai keinginan, sehingga tiap penghitung bisa punya warna unik.</a:t>
            </a: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3. Animasi</a:t>
            </a: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Perubahan nilai penghitung dan perubahan warna card menggunakan animasi, sehingga transisi lebih halus dan menarik.</a:t>
            </a: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4. Drag-and-drop</a:t>
            </a: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Penghitung bisa disusun ulang dengan cara drag-and-drop, jadi urutan penghitung bisa diatur sesuai kebutuhan.</a:t>
            </a: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5. UI Mode</a:t>
            </a: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rn</a:t>
            </a:r>
          </a:p>
          <a:p>
            <a:pPr algn="l">
              <a:lnSpc>
                <a:spcPts val="3541"/>
              </a:lnSpc>
            </a:pPr>
            <a:r>
              <a:rPr lang="en-US" sz="252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  - Tampilan aplikasi dibuat lebih menarik dengan padding, shadow, border bulat, dan tooltip pada tombol.</a:t>
            </a: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</a:p>
          <a:p>
            <a:pPr algn="l">
              <a:lnSpc>
                <a:spcPts val="354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869015" y="363967"/>
            <a:ext cx="5816677" cy="200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Fitur yang diterapakan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1672290">
            <a:off x="6330741" y="-10910546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DAGz6JRqRT4</dc:identifier>
  <dcterms:modified xsi:type="dcterms:W3CDTF">2011-08-01T06:04:30Z</dcterms:modified>
  <cp:revision>1</cp:revision>
  <dc:title>Purple Black Modern Marketing Plan Presentation</dc:title>
</cp:coreProperties>
</file>

<file path=docProps/thumbnail.jpeg>
</file>